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85" r:id="rId11"/>
    <p:sldId id="293" r:id="rId12"/>
    <p:sldId id="294" r:id="rId13"/>
    <p:sldId id="301" r:id="rId14"/>
    <p:sldId id="287" r:id="rId15"/>
    <p:sldId id="288" r:id="rId16"/>
    <p:sldId id="289" r:id="rId17"/>
    <p:sldId id="290" r:id="rId18"/>
    <p:sldId id="291" r:id="rId19"/>
    <p:sldId id="292" r:id="rId20"/>
    <p:sldId id="270" r:id="rId21"/>
    <p:sldId id="271" r:id="rId22"/>
    <p:sldId id="259" r:id="rId23"/>
    <p:sldId id="260" r:id="rId24"/>
    <p:sldId id="272" r:id="rId25"/>
    <p:sldId id="307" r:id="rId26"/>
    <p:sldId id="268" r:id="rId27"/>
    <p:sldId id="261" r:id="rId28"/>
    <p:sldId id="263" r:id="rId29"/>
    <p:sldId id="306" r:id="rId30"/>
    <p:sldId id="317" r:id="rId31"/>
    <p:sldId id="324" r:id="rId32"/>
    <p:sldId id="325" r:id="rId33"/>
    <p:sldId id="319" r:id="rId34"/>
    <p:sldId id="326" r:id="rId35"/>
    <p:sldId id="320" r:id="rId36"/>
    <p:sldId id="321" r:id="rId37"/>
    <p:sldId id="322" r:id="rId38"/>
    <p:sldId id="318" r:id="rId39"/>
    <p:sldId id="273" r:id="rId40"/>
    <p:sldId id="309" r:id="rId41"/>
    <p:sldId id="311" r:id="rId42"/>
    <p:sldId id="310" r:id="rId43"/>
    <p:sldId id="303" r:id="rId44"/>
    <p:sldId id="304" r:id="rId45"/>
    <p:sldId id="312" r:id="rId46"/>
    <p:sldId id="313" r:id="rId47"/>
    <p:sldId id="314" r:id="rId48"/>
    <p:sldId id="315" r:id="rId49"/>
    <p:sldId id="302" r:id="rId50"/>
    <p:sldId id="328" r:id="rId51"/>
    <p:sldId id="308" r:id="rId52"/>
    <p:sldId id="305" r:id="rId53"/>
    <p:sldId id="299" r:id="rId54"/>
    <p:sldId id="274" r:id="rId55"/>
    <p:sldId id="323" r:id="rId56"/>
    <p:sldId id="281" r:id="rId57"/>
    <p:sldId id="282" r:id="rId58"/>
    <p:sldId id="327" r:id="rId59"/>
    <p:sldId id="284" r:id="rId60"/>
    <p:sldId id="278" r:id="rId61"/>
    <p:sldId id="276" r:id="rId62"/>
    <p:sldId id="280" r:id="rId63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55" d="100"/>
          <a:sy n="55" d="100"/>
        </p:scale>
        <p:origin x="368" y="424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BC3910-C635-694B-A769-1EC9D8DDF5C1}" type="presOf" srcId="{553B4453-9CE5-3D46-B4C3-779499ADC0A9}" destId="{F0424C4B-25FF-8C48-9EBC-5718723FDE55}" srcOrd="0" destOrd="0" presId="urn:microsoft.com/office/officeart/2005/8/layout/hierarchy3"/>
    <dgm:cxn modelId="{683CA5F8-C5AD-9B4A-ABE9-99A44BC10759}" type="presOf" srcId="{B7ED538A-8FDE-E14A-8D35-ED338A4E4636}" destId="{7252FE77-2E18-3E49-8C85-BDC21098110D}" srcOrd="0" destOrd="0" presId="urn:microsoft.com/office/officeart/2005/8/layout/hierarchy3"/>
    <dgm:cxn modelId="{6B66DF64-E0DC-A941-933E-6825AEAEB08F}" type="presOf" srcId="{B9C26572-52C5-EA4E-AF51-B86DA330E246}" destId="{439CE834-9092-AA4C-A49E-AC7BA18D4074}" srcOrd="0" destOrd="0" presId="urn:microsoft.com/office/officeart/2005/8/layout/hierarchy3"/>
    <dgm:cxn modelId="{80BB9936-4B51-9046-90B7-1F06424D0572}" type="presOf" srcId="{935CC990-1446-1D4A-B8E6-14AF4581D70F}" destId="{63A345DA-98B1-7345-9CF9-30D8D58EA6E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B94A772C-715A-9144-AB08-9B922887F298}" type="presOf" srcId="{73EFC4A5-958A-B24F-B93B-83D40ABDE87A}" destId="{8A321117-75D6-854E-BB1B-68F33A6E2348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6F569BD3-7050-C64E-AA55-40A6155C071B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6D5732AB-06C9-F84D-A2B0-9BFE2F2CC0BA}" type="presOf" srcId="{935CC990-1446-1D4A-B8E6-14AF4581D70F}" destId="{B340BF9E-D58A-504D-9C73-057B042ED35B}" srcOrd="0" destOrd="0" presId="urn:microsoft.com/office/officeart/2005/8/layout/hierarchy3"/>
    <dgm:cxn modelId="{E420F7DE-F86E-2B4C-8154-969AAF01F29A}" type="presOf" srcId="{BE2ED879-BB8F-8940-A1A0-BFF3344A1EF1}" destId="{A6470CB5-B2B0-3141-9515-881C8B9E44CF}" srcOrd="0" destOrd="0" presId="urn:microsoft.com/office/officeart/2005/8/layout/hierarchy3"/>
    <dgm:cxn modelId="{F5166B65-738A-5147-AAB4-54943AE82B5C}" type="presOf" srcId="{580D5C9E-42BD-844A-A46D-02920FAF4DEF}" destId="{66F24990-AEC9-FF4A-B882-2BDC6E69C396}" srcOrd="0" destOrd="0" presId="urn:microsoft.com/office/officeart/2005/8/layout/hierarchy3"/>
    <dgm:cxn modelId="{C078A4BA-BA88-CF42-95BE-C428B0C16278}" type="presOf" srcId="{7298D2C6-7076-AF4A-BDFE-54CEE4B90656}" destId="{18B7B0A3-9287-E546-ABC1-6A94BD856C58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C77B4266-C0A7-FD48-B581-70CF25B228D4}" type="presOf" srcId="{32D18EA4-64B7-AF4C-B305-F25B13E34E4A}" destId="{9B9113F1-0129-9740-A5AE-46566EACD30A}" srcOrd="0" destOrd="0" presId="urn:microsoft.com/office/officeart/2005/8/layout/hierarchy3"/>
    <dgm:cxn modelId="{BBDD3C46-6EB7-DC42-8251-355E84D0F929}" type="presOf" srcId="{DE7ABFD9-801B-C048-B32E-9507600637AD}" destId="{AE80DAB4-3B9D-6742-9999-0EA99A1A54E3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96C7A884-DCF7-E84A-B5F8-1BF96A9486AE}" type="presOf" srcId="{BDBE2C29-AF7D-4040-A7D7-73A11CF46384}" destId="{7B715A97-617B-434A-B6AC-3646BAB6183B}" srcOrd="0" destOrd="0" presId="urn:microsoft.com/office/officeart/2005/8/layout/hierarchy3"/>
    <dgm:cxn modelId="{93D62541-0BFC-E34A-A5DC-196B463DDDE7}" type="presOf" srcId="{1244353E-56E4-F949-835A-9DD20529B304}" destId="{D625BD1C-123E-0F45-8857-4F2F5FA5CF78}" srcOrd="0" destOrd="0" presId="urn:microsoft.com/office/officeart/2005/8/layout/hierarchy3"/>
    <dgm:cxn modelId="{E2D73D82-C645-3C40-A6DB-15BFAF9C00B6}" type="presOf" srcId="{72BF0BE5-B419-EB4A-B21A-451FB4873280}" destId="{E4A4DF3F-2C2E-2546-A365-1775AB54B7B2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DB5CB98B-268E-2343-B518-6CD3267C769B}" type="presOf" srcId="{5722B866-0D75-F94C-8D6E-9C889A61B9E7}" destId="{6553C7B5-B9F5-894C-8D80-6748F92A34C9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5DEE3E9D-966E-CC41-94BE-C1914F8427C0}" type="presOf" srcId="{7AAC52F3-3F4F-F049-B80A-DD5839F915FB}" destId="{38CF58B9-7B7E-2545-9C87-CD7D1FA7F007}" srcOrd="0" destOrd="0" presId="urn:microsoft.com/office/officeart/2005/8/layout/hierarchy3"/>
    <dgm:cxn modelId="{15AD64BC-6813-C342-95CA-F91E7EF4EC76}" type="presOf" srcId="{B9C26572-52C5-EA4E-AF51-B86DA330E246}" destId="{50C2B2CD-64E1-A246-90CC-5BDC925BE744}" srcOrd="1" destOrd="0" presId="urn:microsoft.com/office/officeart/2005/8/layout/hierarchy3"/>
    <dgm:cxn modelId="{D48AB531-F8B3-9846-8EC2-8DAE91A262A0}" type="presOf" srcId="{A81F6A0C-147E-D443-980F-7141A7EABA0A}" destId="{BA691919-B5D2-AB4B-B90B-DA7049DEA8F0}" srcOrd="0" destOrd="0" presId="urn:microsoft.com/office/officeart/2005/8/layout/hierarchy3"/>
    <dgm:cxn modelId="{F17E095F-3392-4B4F-82AE-51EDFB446B63}" type="presOf" srcId="{D004218A-DBD2-2540-9B98-E276D5AA9BDA}" destId="{6CD29A76-673D-BE44-A201-2E373F32C076}" srcOrd="0" destOrd="0" presId="urn:microsoft.com/office/officeart/2005/8/layout/hierarchy3"/>
    <dgm:cxn modelId="{832FE733-FCF8-E646-B2F9-EC8411AEE226}" type="presOf" srcId="{5B48800D-35B2-5E4E-8511-170E83E33552}" destId="{C4A86ECB-1A70-7340-9C15-9FF297E16D9E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F1CB4B53-5166-EC44-BEB1-2264E77C971D}" type="presOf" srcId="{D9E0C5E5-4669-AD4A-B4DE-FCBD0C5ECF22}" destId="{C9A44010-5902-344B-907A-C9EBE85A6615}" srcOrd="0" destOrd="0" presId="urn:microsoft.com/office/officeart/2005/8/layout/hierarchy3"/>
    <dgm:cxn modelId="{5D05BAF6-8A7B-ED48-9825-787556CB58F8}" type="presOf" srcId="{D6C798FE-713D-CB4D-A7CC-122CF5A17F58}" destId="{6920ABFF-1BC9-AE4F-B081-20D013FE70CB}" srcOrd="0" destOrd="0" presId="urn:microsoft.com/office/officeart/2005/8/layout/hierarchy3"/>
    <dgm:cxn modelId="{23535F24-3129-C54D-905B-75EE0536DF69}" type="presParOf" srcId="{6920ABFF-1BC9-AE4F-B081-20D013FE70CB}" destId="{E349E1F0-5477-0A47-A022-D8D8E80C5F72}" srcOrd="0" destOrd="0" presId="urn:microsoft.com/office/officeart/2005/8/layout/hierarchy3"/>
    <dgm:cxn modelId="{1BC3CA44-87C7-9549-BEDD-CC2E7E181D0A}" type="presParOf" srcId="{E349E1F0-5477-0A47-A022-D8D8E80C5F72}" destId="{B4393913-7384-284E-8E0B-7EEB8184C979}" srcOrd="0" destOrd="0" presId="urn:microsoft.com/office/officeart/2005/8/layout/hierarchy3"/>
    <dgm:cxn modelId="{77378FBB-97D4-3B48-94C2-EE8CC3389AB5}" type="presParOf" srcId="{B4393913-7384-284E-8E0B-7EEB8184C979}" destId="{B340BF9E-D58A-504D-9C73-057B042ED35B}" srcOrd="0" destOrd="0" presId="urn:microsoft.com/office/officeart/2005/8/layout/hierarchy3"/>
    <dgm:cxn modelId="{D2E73BFE-A789-5B49-9130-89A74685BB08}" type="presParOf" srcId="{B4393913-7384-284E-8E0B-7EEB8184C979}" destId="{63A345DA-98B1-7345-9CF9-30D8D58EA6E4}" srcOrd="1" destOrd="0" presId="urn:microsoft.com/office/officeart/2005/8/layout/hierarchy3"/>
    <dgm:cxn modelId="{11CD87A4-4A19-9942-8CFD-911E1F4E89F2}" type="presParOf" srcId="{E349E1F0-5477-0A47-A022-D8D8E80C5F72}" destId="{EE25E8E6-2F1F-8B46-ADDA-CA14AB7EA6D9}" srcOrd="1" destOrd="0" presId="urn:microsoft.com/office/officeart/2005/8/layout/hierarchy3"/>
    <dgm:cxn modelId="{234BD956-898E-E04C-9A57-EF914FF7CF73}" type="presParOf" srcId="{EE25E8E6-2F1F-8B46-ADDA-CA14AB7EA6D9}" destId="{9B9113F1-0129-9740-A5AE-46566EACD30A}" srcOrd="0" destOrd="0" presId="urn:microsoft.com/office/officeart/2005/8/layout/hierarchy3"/>
    <dgm:cxn modelId="{42EC9811-8236-D946-AA41-72348F8461EF}" type="presParOf" srcId="{EE25E8E6-2F1F-8B46-ADDA-CA14AB7EA6D9}" destId="{A6470CB5-B2B0-3141-9515-881C8B9E44CF}" srcOrd="1" destOrd="0" presId="urn:microsoft.com/office/officeart/2005/8/layout/hierarchy3"/>
    <dgm:cxn modelId="{951EFC0E-D06B-E248-805B-EB8025DB74CB}" type="presParOf" srcId="{EE25E8E6-2F1F-8B46-ADDA-CA14AB7EA6D9}" destId="{68224DD9-6A5D-F14D-820A-C76A8CF5F367}" srcOrd="2" destOrd="0" presId="urn:microsoft.com/office/officeart/2005/8/layout/hierarchy3"/>
    <dgm:cxn modelId="{7E7AD942-F5C5-F844-92A7-1FDA1A58ABFA}" type="presParOf" srcId="{EE25E8E6-2F1F-8B46-ADDA-CA14AB7EA6D9}" destId="{E4A4DF3F-2C2E-2546-A365-1775AB54B7B2}" srcOrd="3" destOrd="0" presId="urn:microsoft.com/office/officeart/2005/8/layout/hierarchy3"/>
    <dgm:cxn modelId="{9D57C007-08FF-084C-BFC9-FA8C22A07BA1}" type="presParOf" srcId="{EE25E8E6-2F1F-8B46-ADDA-CA14AB7EA6D9}" destId="{BA691919-B5D2-AB4B-B90B-DA7049DEA8F0}" srcOrd="4" destOrd="0" presId="urn:microsoft.com/office/officeart/2005/8/layout/hierarchy3"/>
    <dgm:cxn modelId="{F525BCF6-8A9C-0E4A-B7B4-91416EAF9DD3}" type="presParOf" srcId="{EE25E8E6-2F1F-8B46-ADDA-CA14AB7EA6D9}" destId="{F0424C4B-25FF-8C48-9EBC-5718723FDE55}" srcOrd="5" destOrd="0" presId="urn:microsoft.com/office/officeart/2005/8/layout/hierarchy3"/>
    <dgm:cxn modelId="{CA8363F1-1FC7-C848-8B44-308802661E85}" type="presParOf" srcId="{EE25E8E6-2F1F-8B46-ADDA-CA14AB7EA6D9}" destId="{7252FE77-2E18-3E49-8C85-BDC21098110D}" srcOrd="6" destOrd="0" presId="urn:microsoft.com/office/officeart/2005/8/layout/hierarchy3"/>
    <dgm:cxn modelId="{6B653AE0-DC11-FA4D-A458-51204EE97654}" type="presParOf" srcId="{EE25E8E6-2F1F-8B46-ADDA-CA14AB7EA6D9}" destId="{38CF58B9-7B7E-2545-9C87-CD7D1FA7F007}" srcOrd="7" destOrd="0" presId="urn:microsoft.com/office/officeart/2005/8/layout/hierarchy3"/>
    <dgm:cxn modelId="{BDEB52B4-ABD0-F344-B2EA-678D71B80AA1}" type="presParOf" srcId="{6920ABFF-1BC9-AE4F-B081-20D013FE70CB}" destId="{B3D0459C-0284-0549-A6B7-94D98BAA9231}" srcOrd="1" destOrd="0" presId="urn:microsoft.com/office/officeart/2005/8/layout/hierarchy3"/>
    <dgm:cxn modelId="{9020BD21-7CD8-8C4E-BAC4-0F085E75119B}" type="presParOf" srcId="{B3D0459C-0284-0549-A6B7-94D98BAA9231}" destId="{37C46DF6-7D57-094D-A530-3FF201159F34}" srcOrd="0" destOrd="0" presId="urn:microsoft.com/office/officeart/2005/8/layout/hierarchy3"/>
    <dgm:cxn modelId="{FE8D90A4-57A8-3B4E-A9E3-772C5EF1F854}" type="presParOf" srcId="{37C46DF6-7D57-094D-A530-3FF201159F34}" destId="{439CE834-9092-AA4C-A49E-AC7BA18D4074}" srcOrd="0" destOrd="0" presId="urn:microsoft.com/office/officeart/2005/8/layout/hierarchy3"/>
    <dgm:cxn modelId="{4D52ACBB-8E79-BE43-99DA-DF4A87A6CA58}" type="presParOf" srcId="{37C46DF6-7D57-094D-A530-3FF201159F34}" destId="{50C2B2CD-64E1-A246-90CC-5BDC925BE744}" srcOrd="1" destOrd="0" presId="urn:microsoft.com/office/officeart/2005/8/layout/hierarchy3"/>
    <dgm:cxn modelId="{91F80D74-6C82-D843-B99C-B50B33FC210E}" type="presParOf" srcId="{B3D0459C-0284-0549-A6B7-94D98BAA9231}" destId="{3B907752-DD55-454C-8B62-88445FF587B2}" srcOrd="1" destOrd="0" presId="urn:microsoft.com/office/officeart/2005/8/layout/hierarchy3"/>
    <dgm:cxn modelId="{85E9993E-5925-9443-ABB5-AD9359881D02}" type="presParOf" srcId="{3B907752-DD55-454C-8B62-88445FF587B2}" destId="{AE80DAB4-3B9D-6742-9999-0EA99A1A54E3}" srcOrd="0" destOrd="0" presId="urn:microsoft.com/office/officeart/2005/8/layout/hierarchy3"/>
    <dgm:cxn modelId="{2ECAFBB1-129E-1A41-A414-176C40205623}" type="presParOf" srcId="{3B907752-DD55-454C-8B62-88445FF587B2}" destId="{C4A86ECB-1A70-7340-9C15-9FF297E16D9E}" srcOrd="1" destOrd="0" presId="urn:microsoft.com/office/officeart/2005/8/layout/hierarchy3"/>
    <dgm:cxn modelId="{72D9602F-CD5D-904C-8EB7-0525557B2A9E}" type="presParOf" srcId="{3B907752-DD55-454C-8B62-88445FF587B2}" destId="{6CD29A76-673D-BE44-A201-2E373F32C076}" srcOrd="2" destOrd="0" presId="urn:microsoft.com/office/officeart/2005/8/layout/hierarchy3"/>
    <dgm:cxn modelId="{7F27BFBD-76A6-1F4C-A04C-CD2059FBCC72}" type="presParOf" srcId="{3B907752-DD55-454C-8B62-88445FF587B2}" destId="{7B715A97-617B-434A-B6AC-3646BAB6183B}" srcOrd="3" destOrd="0" presId="urn:microsoft.com/office/officeart/2005/8/layout/hierarchy3"/>
    <dgm:cxn modelId="{DE3F2CD0-A0AE-4748-A3DD-1A2E900FC453}" type="presParOf" srcId="{3B907752-DD55-454C-8B62-88445FF587B2}" destId="{6553C7B5-B9F5-894C-8D80-6748F92A34C9}" srcOrd="4" destOrd="0" presId="urn:microsoft.com/office/officeart/2005/8/layout/hierarchy3"/>
    <dgm:cxn modelId="{F8C004BA-DA35-FF41-8E3D-BA3DA0CF0DD7}" type="presParOf" srcId="{3B907752-DD55-454C-8B62-88445FF587B2}" destId="{D625BD1C-123E-0F45-8857-4F2F5FA5CF78}" srcOrd="5" destOrd="0" presId="urn:microsoft.com/office/officeart/2005/8/layout/hierarchy3"/>
    <dgm:cxn modelId="{9DE29CAA-3AED-4547-9973-E6CDAFC648BC}" type="presParOf" srcId="{3B907752-DD55-454C-8B62-88445FF587B2}" destId="{66F24990-AEC9-FF4A-B882-2BDC6E69C396}" srcOrd="6" destOrd="0" presId="urn:microsoft.com/office/officeart/2005/8/layout/hierarchy3"/>
    <dgm:cxn modelId="{F9F89B78-2FB7-B84B-878E-62CD5B201655}" type="presParOf" srcId="{3B907752-DD55-454C-8B62-88445FF587B2}" destId="{C9A44010-5902-344B-907A-C9EBE85A6615}" srcOrd="7" destOrd="0" presId="urn:microsoft.com/office/officeart/2005/8/layout/hierarchy3"/>
    <dgm:cxn modelId="{D1FEF2E3-7647-FB43-BBF1-2B732D3495CB}" type="presParOf" srcId="{3B907752-DD55-454C-8B62-88445FF587B2}" destId="{18B7B0A3-9287-E546-ABC1-6A94BD856C58}" srcOrd="8" destOrd="0" presId="urn:microsoft.com/office/officeart/2005/8/layout/hierarchy3"/>
    <dgm:cxn modelId="{B291B4F6-A4AB-9744-9A15-279657FF7A5C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F3F55F70-7086-2247-9062-1189DCA16E2D}" type="presOf" srcId="{B9C26572-52C5-EA4E-AF51-B86DA330E246}" destId="{439CE834-9092-AA4C-A49E-AC7BA18D4074}" srcOrd="0" destOrd="0" presId="urn:microsoft.com/office/officeart/2005/8/layout/hierarchy3"/>
    <dgm:cxn modelId="{0A4E6155-CDCC-4A41-A3D2-33EF8A40FC5E}" type="presOf" srcId="{935CC990-1446-1D4A-B8E6-14AF4581D70F}" destId="{B340BF9E-D58A-504D-9C73-057B042ED35B}" srcOrd="0" destOrd="0" presId="urn:microsoft.com/office/officeart/2005/8/layout/hierarchy3"/>
    <dgm:cxn modelId="{2B6052D6-1ECE-2446-9052-0B9BD011A220}" type="presOf" srcId="{935CC990-1446-1D4A-B8E6-14AF4581D70F}" destId="{63A345DA-98B1-7345-9CF9-30D8D58EA6E4}" srcOrd="1" destOrd="0" presId="urn:microsoft.com/office/officeart/2005/8/layout/hierarchy3"/>
    <dgm:cxn modelId="{B4F40287-DA8D-DB41-BE36-2E0E35020731}" type="presOf" srcId="{D6C798FE-713D-CB4D-A7CC-122CF5A17F58}" destId="{6920ABFF-1BC9-AE4F-B081-20D013FE70C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126D204-1B61-7145-96DB-82C9F97DBB82}" type="presOf" srcId="{B9C26572-52C5-EA4E-AF51-B86DA330E246}" destId="{50C2B2CD-64E1-A246-90CC-5BDC925BE744}" srcOrd="1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6504DFBA-5164-B84C-A1C1-3B836C5FFBD2}" type="presParOf" srcId="{6920ABFF-1BC9-AE4F-B081-20D013FE70CB}" destId="{E349E1F0-5477-0A47-A022-D8D8E80C5F72}" srcOrd="0" destOrd="0" presId="urn:microsoft.com/office/officeart/2005/8/layout/hierarchy3"/>
    <dgm:cxn modelId="{D88A5628-254E-1B4F-BACD-0A27E811C236}" type="presParOf" srcId="{E349E1F0-5477-0A47-A022-D8D8E80C5F72}" destId="{B4393913-7384-284E-8E0B-7EEB8184C979}" srcOrd="0" destOrd="0" presId="urn:microsoft.com/office/officeart/2005/8/layout/hierarchy3"/>
    <dgm:cxn modelId="{B692359A-3F0D-3A4A-A601-2CCF3C6DDCAF}" type="presParOf" srcId="{B4393913-7384-284E-8E0B-7EEB8184C979}" destId="{B340BF9E-D58A-504D-9C73-057B042ED35B}" srcOrd="0" destOrd="0" presId="urn:microsoft.com/office/officeart/2005/8/layout/hierarchy3"/>
    <dgm:cxn modelId="{A5959DB8-D637-3942-BBC3-7D307C1B66FF}" type="presParOf" srcId="{B4393913-7384-284E-8E0B-7EEB8184C979}" destId="{63A345DA-98B1-7345-9CF9-30D8D58EA6E4}" srcOrd="1" destOrd="0" presId="urn:microsoft.com/office/officeart/2005/8/layout/hierarchy3"/>
    <dgm:cxn modelId="{D5599697-D32C-454C-ADCD-F523C6720105}" type="presParOf" srcId="{E349E1F0-5477-0A47-A022-D8D8E80C5F72}" destId="{EE25E8E6-2F1F-8B46-ADDA-CA14AB7EA6D9}" srcOrd="1" destOrd="0" presId="urn:microsoft.com/office/officeart/2005/8/layout/hierarchy3"/>
    <dgm:cxn modelId="{1B72347E-8817-3A46-9758-D6AA9CC02467}" type="presParOf" srcId="{6920ABFF-1BC9-AE4F-B081-20D013FE70CB}" destId="{B3D0459C-0284-0549-A6B7-94D98BAA9231}" srcOrd="1" destOrd="0" presId="urn:microsoft.com/office/officeart/2005/8/layout/hierarchy3"/>
    <dgm:cxn modelId="{6B731739-F145-5F40-82C0-5BCC6F6B04B2}" type="presParOf" srcId="{B3D0459C-0284-0549-A6B7-94D98BAA9231}" destId="{37C46DF6-7D57-094D-A530-3FF201159F34}" srcOrd="0" destOrd="0" presId="urn:microsoft.com/office/officeart/2005/8/layout/hierarchy3"/>
    <dgm:cxn modelId="{40F680A1-F98C-9B43-81CF-D76432CFF95C}" type="presParOf" srcId="{37C46DF6-7D57-094D-A530-3FF201159F34}" destId="{439CE834-9092-AA4C-A49E-AC7BA18D4074}" srcOrd="0" destOrd="0" presId="urn:microsoft.com/office/officeart/2005/8/layout/hierarchy3"/>
    <dgm:cxn modelId="{17967F3C-3B35-EF40-96EE-5E05BB9AB1AF}" type="presParOf" srcId="{37C46DF6-7D57-094D-A530-3FF201159F34}" destId="{50C2B2CD-64E1-A246-90CC-5BDC925BE744}" srcOrd="1" destOrd="0" presId="urn:microsoft.com/office/officeart/2005/8/layout/hierarchy3"/>
    <dgm:cxn modelId="{88DA9E2F-C4F8-814D-933F-FEA1252EB80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AA509FE-7463-5540-A714-2436D53B83C7}" type="presOf" srcId="{7298D2C6-7076-AF4A-BDFE-54CEE4B90656}" destId="{18B7B0A3-9287-E546-ABC1-6A94BD856C58}" srcOrd="0" destOrd="0" presId="urn:microsoft.com/office/officeart/2005/8/layout/hierarchy3"/>
    <dgm:cxn modelId="{36B32C14-6D3E-6A47-809E-9D25AA4594F2}" type="presOf" srcId="{5B48800D-35B2-5E4E-8511-170E83E33552}" destId="{C4A86ECB-1A70-7340-9C15-9FF297E16D9E}" srcOrd="0" destOrd="0" presId="urn:microsoft.com/office/officeart/2005/8/layout/hierarchy3"/>
    <dgm:cxn modelId="{BAFC4B1E-7007-AD4A-A6C8-D9001D3E99DD}" type="presOf" srcId="{D9E0C5E5-4669-AD4A-B4DE-FCBD0C5ECF22}" destId="{C9A44010-5902-344B-907A-C9EBE85A6615}" srcOrd="0" destOrd="0" presId="urn:microsoft.com/office/officeart/2005/8/layout/hierarchy3"/>
    <dgm:cxn modelId="{E6771725-DD2E-8E46-A13E-B8EA7303D963}" type="presOf" srcId="{B9C26572-52C5-EA4E-AF51-B86DA330E246}" destId="{50C2B2CD-64E1-A246-90CC-5BDC925BE744}" srcOrd="1" destOrd="0" presId="urn:microsoft.com/office/officeart/2005/8/layout/hierarchy3"/>
    <dgm:cxn modelId="{57E68D95-C6C9-E644-91B6-343BD5C68ADE}" type="presOf" srcId="{DE7ABFD9-801B-C048-B32E-9507600637AD}" destId="{AE80DAB4-3B9D-6742-9999-0EA99A1A54E3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C363637B-368F-3743-8C97-555024D58CC9}" type="presOf" srcId="{1244353E-56E4-F949-835A-9DD20529B304}" destId="{D625BD1C-123E-0F45-8857-4F2F5FA5CF78}" srcOrd="0" destOrd="0" presId="urn:microsoft.com/office/officeart/2005/8/layout/hierarchy3"/>
    <dgm:cxn modelId="{D41691C0-93D1-5240-ADDF-6A88A54E368A}" type="presOf" srcId="{73EFC4A5-958A-B24F-B93B-83D40ABDE87A}" destId="{8A321117-75D6-854E-BB1B-68F33A6E2348}" srcOrd="0" destOrd="0" presId="urn:microsoft.com/office/officeart/2005/8/layout/hierarchy3"/>
    <dgm:cxn modelId="{14502FD5-800A-6543-93B7-439425BE193C}" type="presOf" srcId="{B9C26572-52C5-EA4E-AF51-B86DA330E246}" destId="{439CE834-9092-AA4C-A49E-AC7BA18D4074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4405A33-2ABB-614D-B8F0-7957FA65B181}" type="presOf" srcId="{5722B866-0D75-F94C-8D6E-9C889A61B9E7}" destId="{6553C7B5-B9F5-894C-8D80-6748F92A34C9}" srcOrd="0" destOrd="0" presId="urn:microsoft.com/office/officeart/2005/8/layout/hierarchy3"/>
    <dgm:cxn modelId="{4DF74DEE-16EE-3D4D-B0C4-FCE40197B9D0}" type="presOf" srcId="{D6C798FE-713D-CB4D-A7CC-122CF5A17F58}" destId="{6920ABFF-1BC9-AE4F-B081-20D013FE70CB}" srcOrd="0" destOrd="0" presId="urn:microsoft.com/office/officeart/2005/8/layout/hierarchy3"/>
    <dgm:cxn modelId="{5BFD6098-A07C-734F-BEA0-6E5428846CA8}" type="presOf" srcId="{D004218A-DBD2-2540-9B98-E276D5AA9BDA}" destId="{6CD29A76-673D-BE44-A201-2E373F32C076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041A10FB-CD8F-5345-BFDD-A236D1328514}" type="presOf" srcId="{BDBE2C29-AF7D-4040-A7D7-73A11CF46384}" destId="{7B715A97-617B-434A-B6AC-3646BAB6183B}" srcOrd="0" destOrd="0" presId="urn:microsoft.com/office/officeart/2005/8/layout/hierarchy3"/>
    <dgm:cxn modelId="{01F41B97-77D0-E146-9AE0-BB1C056F5D97}" type="presOf" srcId="{580D5C9E-42BD-844A-A46D-02920FAF4DEF}" destId="{66F24990-AEC9-FF4A-B882-2BDC6E69C396}" srcOrd="0" destOrd="0" presId="urn:microsoft.com/office/officeart/2005/8/layout/hierarchy3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B974909C-512B-8F49-8EFA-53A240D3F721}" type="presParOf" srcId="{6920ABFF-1BC9-AE4F-B081-20D013FE70CB}" destId="{B3D0459C-0284-0549-A6B7-94D98BAA9231}" srcOrd="0" destOrd="0" presId="urn:microsoft.com/office/officeart/2005/8/layout/hierarchy3"/>
    <dgm:cxn modelId="{3C6D9139-E6C7-2744-A8A9-05C1FFE42E4B}" type="presParOf" srcId="{B3D0459C-0284-0549-A6B7-94D98BAA9231}" destId="{37C46DF6-7D57-094D-A530-3FF201159F34}" srcOrd="0" destOrd="0" presId="urn:microsoft.com/office/officeart/2005/8/layout/hierarchy3"/>
    <dgm:cxn modelId="{2315E27A-81EB-5E40-9904-F755AF210A5C}" type="presParOf" srcId="{37C46DF6-7D57-094D-A530-3FF201159F34}" destId="{439CE834-9092-AA4C-A49E-AC7BA18D4074}" srcOrd="0" destOrd="0" presId="urn:microsoft.com/office/officeart/2005/8/layout/hierarchy3"/>
    <dgm:cxn modelId="{DBAB368D-926C-774F-B451-3BBBAC076A53}" type="presParOf" srcId="{37C46DF6-7D57-094D-A530-3FF201159F34}" destId="{50C2B2CD-64E1-A246-90CC-5BDC925BE744}" srcOrd="1" destOrd="0" presId="urn:microsoft.com/office/officeart/2005/8/layout/hierarchy3"/>
    <dgm:cxn modelId="{D85C3FD1-03DB-8A4F-8638-BBB04B7FA26B}" type="presParOf" srcId="{B3D0459C-0284-0549-A6B7-94D98BAA9231}" destId="{3B907752-DD55-454C-8B62-88445FF587B2}" srcOrd="1" destOrd="0" presId="urn:microsoft.com/office/officeart/2005/8/layout/hierarchy3"/>
    <dgm:cxn modelId="{7DFB8BF6-B4B5-4D4E-94FA-9CEBAF45BDB8}" type="presParOf" srcId="{3B907752-DD55-454C-8B62-88445FF587B2}" destId="{AE80DAB4-3B9D-6742-9999-0EA99A1A54E3}" srcOrd="0" destOrd="0" presId="urn:microsoft.com/office/officeart/2005/8/layout/hierarchy3"/>
    <dgm:cxn modelId="{2173BBE7-F3D5-C742-B1CF-24B5054AC4FB}" type="presParOf" srcId="{3B907752-DD55-454C-8B62-88445FF587B2}" destId="{C4A86ECB-1A70-7340-9C15-9FF297E16D9E}" srcOrd="1" destOrd="0" presId="urn:microsoft.com/office/officeart/2005/8/layout/hierarchy3"/>
    <dgm:cxn modelId="{95813128-C31C-9341-BF9F-133A1A5DC274}" type="presParOf" srcId="{3B907752-DD55-454C-8B62-88445FF587B2}" destId="{6CD29A76-673D-BE44-A201-2E373F32C076}" srcOrd="2" destOrd="0" presId="urn:microsoft.com/office/officeart/2005/8/layout/hierarchy3"/>
    <dgm:cxn modelId="{043F648B-26CB-3F42-9636-D4C7A0E0B07F}" type="presParOf" srcId="{3B907752-DD55-454C-8B62-88445FF587B2}" destId="{7B715A97-617B-434A-B6AC-3646BAB6183B}" srcOrd="3" destOrd="0" presId="urn:microsoft.com/office/officeart/2005/8/layout/hierarchy3"/>
    <dgm:cxn modelId="{8BE152D5-139E-B84B-BC4F-741431F9F7C7}" type="presParOf" srcId="{3B907752-DD55-454C-8B62-88445FF587B2}" destId="{6553C7B5-B9F5-894C-8D80-6748F92A34C9}" srcOrd="4" destOrd="0" presId="urn:microsoft.com/office/officeart/2005/8/layout/hierarchy3"/>
    <dgm:cxn modelId="{B5F160FC-99C7-D447-B636-25D5A3FF2A56}" type="presParOf" srcId="{3B907752-DD55-454C-8B62-88445FF587B2}" destId="{D625BD1C-123E-0F45-8857-4F2F5FA5CF78}" srcOrd="5" destOrd="0" presId="urn:microsoft.com/office/officeart/2005/8/layout/hierarchy3"/>
    <dgm:cxn modelId="{32B610B4-69FD-7548-BFCC-C4BD413CC739}" type="presParOf" srcId="{3B907752-DD55-454C-8B62-88445FF587B2}" destId="{66F24990-AEC9-FF4A-B882-2BDC6E69C396}" srcOrd="6" destOrd="0" presId="urn:microsoft.com/office/officeart/2005/8/layout/hierarchy3"/>
    <dgm:cxn modelId="{9826CC33-74E0-3949-A6C2-D25B8B1073C0}" type="presParOf" srcId="{3B907752-DD55-454C-8B62-88445FF587B2}" destId="{C9A44010-5902-344B-907A-C9EBE85A6615}" srcOrd="7" destOrd="0" presId="urn:microsoft.com/office/officeart/2005/8/layout/hierarchy3"/>
    <dgm:cxn modelId="{D3FE5034-D5F4-0347-9D7E-171AD375EF8D}" type="presParOf" srcId="{3B907752-DD55-454C-8B62-88445FF587B2}" destId="{18B7B0A3-9287-E546-ABC1-6A94BD856C58}" srcOrd="8" destOrd="0" presId="urn:microsoft.com/office/officeart/2005/8/layout/hierarchy3"/>
    <dgm:cxn modelId="{6CD732DE-4503-804E-812B-DC8A4890B08D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CD12D78-5406-FF41-9034-F6D3F3EEECD1}" type="presOf" srcId="{D6C798FE-713D-CB4D-A7CC-122CF5A17F58}" destId="{6920ABFF-1BC9-AE4F-B081-20D013FE70CB}" srcOrd="0" destOrd="0" presId="urn:microsoft.com/office/officeart/2005/8/layout/hierarchy3"/>
    <dgm:cxn modelId="{0241A2BB-D632-BE44-951B-D24B7932A2CC}" type="presOf" srcId="{B9C26572-52C5-EA4E-AF51-B86DA330E246}" destId="{439CE834-9092-AA4C-A49E-AC7BA18D4074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82F32DA-FA53-2B49-B8FE-B2BF69BC83EA}" type="presOf" srcId="{B9C26572-52C5-EA4E-AF51-B86DA330E246}" destId="{50C2B2CD-64E1-A246-90CC-5BDC925BE744}" srcOrd="1" destOrd="0" presId="urn:microsoft.com/office/officeart/2005/8/layout/hierarchy3"/>
    <dgm:cxn modelId="{EA953273-0FF4-4E48-912B-A20529770061}" type="presOf" srcId="{935CC990-1446-1D4A-B8E6-14AF4581D70F}" destId="{B340BF9E-D58A-504D-9C73-057B042ED35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189A14CE-3C75-0D40-8ED8-223075DF580C}" type="presOf" srcId="{935CC990-1446-1D4A-B8E6-14AF4581D70F}" destId="{63A345DA-98B1-7345-9CF9-30D8D58EA6E4}" srcOrd="1" destOrd="0" presId="urn:microsoft.com/office/officeart/2005/8/layout/hierarchy3"/>
    <dgm:cxn modelId="{73D2D9B2-5F71-6346-ABA3-2DEA9CC32ABD}" type="presParOf" srcId="{6920ABFF-1BC9-AE4F-B081-20D013FE70CB}" destId="{E349E1F0-5477-0A47-A022-D8D8E80C5F72}" srcOrd="0" destOrd="0" presId="urn:microsoft.com/office/officeart/2005/8/layout/hierarchy3"/>
    <dgm:cxn modelId="{AFAC910D-41D4-6D4E-81B2-5FE2E9EF9C9B}" type="presParOf" srcId="{E349E1F0-5477-0A47-A022-D8D8E80C5F72}" destId="{B4393913-7384-284E-8E0B-7EEB8184C979}" srcOrd="0" destOrd="0" presId="urn:microsoft.com/office/officeart/2005/8/layout/hierarchy3"/>
    <dgm:cxn modelId="{86CF2B12-19FD-184B-BFB6-FEB4926E8FB0}" type="presParOf" srcId="{B4393913-7384-284E-8E0B-7EEB8184C979}" destId="{B340BF9E-D58A-504D-9C73-057B042ED35B}" srcOrd="0" destOrd="0" presId="urn:microsoft.com/office/officeart/2005/8/layout/hierarchy3"/>
    <dgm:cxn modelId="{A7E2FB90-2740-5447-A823-3A3E5D1EB116}" type="presParOf" srcId="{B4393913-7384-284E-8E0B-7EEB8184C979}" destId="{63A345DA-98B1-7345-9CF9-30D8D58EA6E4}" srcOrd="1" destOrd="0" presId="urn:microsoft.com/office/officeart/2005/8/layout/hierarchy3"/>
    <dgm:cxn modelId="{E1A9C3EA-3754-0B41-92C5-5605BD820AB9}" type="presParOf" srcId="{E349E1F0-5477-0A47-A022-D8D8E80C5F72}" destId="{EE25E8E6-2F1F-8B46-ADDA-CA14AB7EA6D9}" srcOrd="1" destOrd="0" presId="urn:microsoft.com/office/officeart/2005/8/layout/hierarchy3"/>
    <dgm:cxn modelId="{FC3F4FF0-538D-F041-86A6-7E6213020E89}" type="presParOf" srcId="{6920ABFF-1BC9-AE4F-B081-20D013FE70CB}" destId="{B3D0459C-0284-0549-A6B7-94D98BAA9231}" srcOrd="1" destOrd="0" presId="urn:microsoft.com/office/officeart/2005/8/layout/hierarchy3"/>
    <dgm:cxn modelId="{75B3B20B-7FB3-FA4A-85B5-40F197E4665D}" type="presParOf" srcId="{B3D0459C-0284-0549-A6B7-94D98BAA9231}" destId="{37C46DF6-7D57-094D-A530-3FF201159F34}" srcOrd="0" destOrd="0" presId="urn:microsoft.com/office/officeart/2005/8/layout/hierarchy3"/>
    <dgm:cxn modelId="{B25955CC-7C52-BB41-8F8F-D8A4F3060D49}" type="presParOf" srcId="{37C46DF6-7D57-094D-A530-3FF201159F34}" destId="{439CE834-9092-AA4C-A49E-AC7BA18D4074}" srcOrd="0" destOrd="0" presId="urn:microsoft.com/office/officeart/2005/8/layout/hierarchy3"/>
    <dgm:cxn modelId="{EFFD39F0-89AF-9D45-B312-2020BA9E913E}" type="presParOf" srcId="{37C46DF6-7D57-094D-A530-3FF201159F34}" destId="{50C2B2CD-64E1-A246-90CC-5BDC925BE744}" srcOrd="1" destOrd="0" presId="urn:microsoft.com/office/officeart/2005/8/layout/hierarchy3"/>
    <dgm:cxn modelId="{E9462B5F-EBD8-1840-9320-FBF2D237BDBA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9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031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2022/7/29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.png"/><Relationship Id="rId10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54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0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5.png"/><Relationship Id="rId4" Type="http://schemas.openxmlformats.org/officeDocument/2006/relationships/image" Target="../media/image72.png"/><Relationship Id="rId5" Type="http://schemas.openxmlformats.org/officeDocument/2006/relationships/image" Target="../media/image146.png"/><Relationship Id="rId6" Type="http://schemas.microsoft.com/office/2007/relationships/hdphoto" Target="../media/hdphoto5.wdp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23" Type="http://schemas.openxmlformats.org/officeDocument/2006/relationships/image" Target="../media/image147.png"/><Relationship Id="rId10" Type="http://schemas.openxmlformats.org/officeDocument/2006/relationships/diagramColors" Target="../diagrams/colors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48.png"/><Relationship Id="rId43" Type="http://schemas.openxmlformats.org/officeDocument/2006/relationships/image" Target="../media/image149.png"/><Relationship Id="rId44" Type="http://schemas.openxmlformats.org/officeDocument/2006/relationships/image" Target="../media/image150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51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57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1.xml"/><Relationship Id="rId66" Type="http://schemas.openxmlformats.org/officeDocument/2006/relationships/diagramQuickStyle" Target="../diagrams/quickStyle11.xml"/><Relationship Id="rId67" Type="http://schemas.openxmlformats.org/officeDocument/2006/relationships/diagramColors" Target="../diagrams/colors11.xml"/><Relationship Id="rId68" Type="http://schemas.microsoft.com/office/2007/relationships/diagramDrawing" Target="../diagrams/drawing11.xml"/><Relationship Id="rId46" Type="http://schemas.openxmlformats.org/officeDocument/2006/relationships/image" Target="../media/image162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52.png"/><Relationship Id="rId63" Type="http://schemas.openxmlformats.org/officeDocument/2006/relationships/image" Target="../media/image153.png"/><Relationship Id="rId64" Type="http://schemas.openxmlformats.org/officeDocument/2006/relationships/diagramData" Target="../diagrams/data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diagramData" Target="../diagrams/data12.xml"/><Relationship Id="rId17" Type="http://schemas.openxmlformats.org/officeDocument/2006/relationships/diagramLayout" Target="../diagrams/layout12.xml"/><Relationship Id="rId18" Type="http://schemas.openxmlformats.org/officeDocument/2006/relationships/diagramQuickStyle" Target="../diagrams/quickStyle12.xml"/><Relationship Id="rId19" Type="http://schemas.openxmlformats.org/officeDocument/2006/relationships/diagramColors" Target="../diagrams/colors12.xml"/><Relationship Id="rId20" Type="http://schemas.microsoft.com/office/2007/relationships/diagramDrawing" Target="../diagrams/drawing12.xml"/><Relationship Id="rId2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.png"/><Relationship Id="rId6" Type="http://schemas.openxmlformats.org/officeDocument/2006/relationships/image" Target="../media/image162.png"/><Relationship Id="rId7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3.xml"/><Relationship Id="rId14" Type="http://schemas.openxmlformats.org/officeDocument/2006/relationships/diagramLayout" Target="../diagrams/layout13.xml"/><Relationship Id="rId15" Type="http://schemas.openxmlformats.org/officeDocument/2006/relationships/diagramQuickStyle" Target="../diagrams/quickStyle13.xml"/><Relationship Id="rId16" Type="http://schemas.openxmlformats.org/officeDocument/2006/relationships/diagramColors" Target="../diagrams/colors13.xml"/><Relationship Id="rId17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61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1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62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46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>
                <p:ext uri="{D42A27DB-BD31-4B8C-83A1-F6EECF244321}">
                  <p14:modId xmlns:p14="http://schemas.microsoft.com/office/powerpoint/2010/main" val="212187259"/>
                </p:ext>
              </p:extLst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>
              <p:extLst>
                <p:ext uri="{D42A27DB-BD31-4B8C-83A1-F6EECF244321}">
                  <p14:modId xmlns:p14="http://schemas.microsoft.com/office/powerpoint/2010/main" val="865781732"/>
                </p:ext>
              </p:extLst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7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>
                <p:ext uri="{D42A27DB-BD31-4B8C-83A1-F6EECF244321}">
                  <p14:modId xmlns:p14="http://schemas.microsoft.com/office/powerpoint/2010/main" val="1506627422"/>
                </p:ext>
              </p:extLst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555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en-US" altLang="zh-TW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D</a:t>
            </a:r>
            <a:r>
              <a:rPr kumimoji="1" lang="zh-TW" altLang="en-US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  <a:endParaRPr kumimoji="1" lang="zh-TW" altLang="en-US" b="1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  <a:endParaRPr kumimoji="1" lang="zh-TW" altLang="en-US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  <a:endParaRPr kumimoji="1" lang="zh-TW" altLang="en-US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  <a:endParaRPr kumimoji="1" lang="zh-TW" altLang="en-US" b="1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  <a:endParaRPr kumimoji="1" lang="zh-TW" altLang="en-US" sz="18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</a:t>
            </a:r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  <a:endParaRPr kumimoji="1" lang="zh-TW" altLang="en-US" sz="18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  <a:endParaRPr kumimoji="1" lang="zh-TW" altLang="en-US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1730201" y="355197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89199" y="2404867"/>
            <a:ext cx="47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過濾後的</a:t>
            </a:r>
            <a:endParaRPr kumimoji="1" lang="en-US" altLang="zh-TW" sz="18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89954" y="350012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032928" y="304264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650508" y="728262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178" y="723296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404661" y="788409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404661" y="885368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04661" y="959226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56566" y="415824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56565" y="524310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餘弦比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值得到平面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99405" y="608078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2" name="直線箭頭接點 41"/>
          <p:cNvCxnSpPr/>
          <p:nvPr/>
        </p:nvCxnSpPr>
        <p:spPr>
          <a:xfrm>
            <a:off x="3065953" y="683393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059843" y="491267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044742" y="586134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091928" y="856247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076827" y="9334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439779"/>
            <a:ext cx="3452353" cy="1522098"/>
            <a:chOff x="5402213" y="3851259"/>
            <a:chExt cx="3452353" cy="1522098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3452352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696803" y="3885797"/>
              <a:ext cx="2961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>
                  <a:latin typeface="Heiti TC Light" charset="-120"/>
                  <a:ea typeface="Heiti TC Light" charset="-120"/>
                  <a:cs typeface="Heiti TC Light" charset="-120"/>
                </a:rPr>
                <a:t>模擬光通訊訊號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  <a:endParaRPr kumimoji="1" lang="zh-TW" altLang="en-US" sz="2400" b="1" u="sng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  <a:endParaRPr kumimoji="1" lang="zh-TW" altLang="en-US" sz="24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26023" y="3440286"/>
            <a:ext cx="3303068" cy="559142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22981" y="1584310"/>
            <a:ext cx="3303068" cy="1084775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360031" y="9615548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13006" y="9328840"/>
            <a:ext cx="9683089" cy="1160222"/>
            <a:chOff x="2923701" y="9538185"/>
            <a:chExt cx="6051877" cy="1160222"/>
          </a:xfrm>
        </p:grpSpPr>
        <p:sp>
          <p:nvSpPr>
            <p:cNvPr id="91" name="矩形 90"/>
            <p:cNvSpPr/>
            <p:nvPr/>
          </p:nvSpPr>
          <p:spPr>
            <a:xfrm>
              <a:off x="2923701" y="9538185"/>
              <a:ext cx="6051877" cy="11602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78547"/>
              <a:ext cx="2672658" cy="1068101"/>
              <a:chOff x="5438788" y="9321896"/>
              <a:chExt cx="2672658" cy="1068101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321896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/>
          <p:cNvSpPr txBox="1"/>
          <p:nvPr/>
        </p:nvSpPr>
        <p:spPr>
          <a:xfrm>
            <a:off x="3583528" y="6718949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12778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535011" y="2219915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設計硬體模組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908679" y="4744597"/>
            <a:ext cx="3303068" cy="3947302"/>
            <a:chOff x="4991773" y="3517074"/>
            <a:chExt cx="3303068" cy="3947302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3947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5564383" y="6677721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241528" y="3563951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進行光通訊編碼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並傳送訊號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5217718" y="462471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光波傳遞訊號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5144057" y="5352142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接齁訊號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並進行光通訊解碼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01" name="直線箭頭接點 100"/>
            <p:cNvCxnSpPr/>
            <p:nvPr/>
          </p:nvCxnSpPr>
          <p:spPr>
            <a:xfrm>
              <a:off x="6683269" y="5998473"/>
              <a:ext cx="568" cy="536807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/>
            <p:cNvCxnSpPr/>
            <p:nvPr/>
          </p:nvCxnSpPr>
          <p:spPr>
            <a:xfrm>
              <a:off x="6674796" y="5020225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/>
            <p:cNvCxnSpPr/>
            <p:nvPr/>
          </p:nvCxnSpPr>
          <p:spPr>
            <a:xfrm>
              <a:off x="6662952" y="4276692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2513005" y="3344590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>
            <a:off x="6591235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22449" y="3519682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687242" y="3438817"/>
            <a:ext cx="3303068" cy="5606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8684200" y="1584310"/>
            <a:ext cx="3303068" cy="1084775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文字方塊 119"/>
          <p:cNvSpPr txBox="1"/>
          <p:nvPr/>
        </p:nvSpPr>
        <p:spPr>
          <a:xfrm>
            <a:off x="9273997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設定硬體參數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文字方塊 121"/>
              <p:cNvSpPr txBox="1"/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設定硬體組態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箭頭接點 135"/>
          <p:cNvCxnSpPr/>
          <p:nvPr/>
        </p:nvCxnSpPr>
        <p:spPr>
          <a:xfrm>
            <a:off x="10352454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文字方塊 137"/>
              <p:cNvSpPr txBox="1"/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設定齊次轉換矩陣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8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44597"/>
            <a:ext cx="3303068" cy="3947302"/>
            <a:chOff x="8752992" y="3517074"/>
            <a:chExt cx="3303068" cy="3947302"/>
          </a:xfrm>
        </p:grpSpPr>
        <p:sp>
          <p:nvSpPr>
            <p:cNvPr id="112" name="矩形 111"/>
            <p:cNvSpPr/>
            <p:nvPr/>
          </p:nvSpPr>
          <p:spPr>
            <a:xfrm>
              <a:off x="8752992" y="3517074"/>
              <a:ext cx="3303068" cy="394730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9300501" y="6818045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  <a:endPara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9002747" y="356395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投影至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座標系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計算各</a:t>
                  </a:r>
                  <a:r>
                    <a:rPr kumimoji="1" lang="en-US" altLang="zh-TW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以及出入射角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endPara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717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文字方塊 124"/>
            <p:cNvSpPr txBox="1"/>
            <p:nvPr/>
          </p:nvSpPr>
          <p:spPr>
            <a:xfrm>
              <a:off x="9019578" y="5190180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將幾何交互關係帶入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光傳遞模型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28" name="直線箭頭接點 127"/>
            <p:cNvCxnSpPr/>
            <p:nvPr/>
          </p:nvCxnSpPr>
          <p:spPr>
            <a:xfrm>
              <a:off x="10424171" y="3933788"/>
              <a:ext cx="0" cy="27649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字方塊 139"/>
            <p:cNvSpPr txBox="1"/>
            <p:nvPr/>
          </p:nvSpPr>
          <p:spPr>
            <a:xfrm>
              <a:off x="8935992" y="6165948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加上模擬誤差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34965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495343" y="3247329"/>
            <a:ext cx="97007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6" y="4554456"/>
            <a:ext cx="9683091" cy="430325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84857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8921109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箭頭接點 158"/>
          <p:cNvCxnSpPr/>
          <p:nvPr/>
        </p:nvCxnSpPr>
        <p:spPr>
          <a:xfrm>
            <a:off x="10344912" y="6094846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箭頭接點 159"/>
          <p:cNvCxnSpPr/>
          <p:nvPr/>
        </p:nvCxnSpPr>
        <p:spPr>
          <a:xfrm>
            <a:off x="10324935" y="7057207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箭頭接點 160"/>
          <p:cNvCxnSpPr/>
          <p:nvPr/>
        </p:nvCxnSpPr>
        <p:spPr>
          <a:xfrm>
            <a:off x="10335734" y="7762803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3434738" y="2012570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  <a:endPara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  <a:endPara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  <a:endParaRPr kumimoji="1" lang="zh-TW" altLang="en-US" sz="2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  <a:endParaRPr kumimoji="1" lang="zh-TW" altLang="en-US" sz="2400" b="1" u="sng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  <a:endParaRPr kumimoji="1" lang="zh-TW" altLang="en-US" sz="2400" b="1" u="sng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  <a:endParaRPr kumimoji="1" lang="zh-TW" altLang="en-US" sz="2400" b="1" u="sng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  <a:endParaRPr kumimoji="1" lang="zh-TW" altLang="en-US" sz="2400" b="1" u="sng" dirty="0">
              <a:solidFill>
                <a:schemeClr val="accent6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</a:t>
            </a: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20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4947498" y="5890030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24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24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  <a:endParaRPr kumimoji="1" lang="zh-TW" altLang="en-US" sz="36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  <a:endParaRPr kumimoji="1" lang="zh-TW" altLang="en-US" dirty="0"/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  <a:endParaRPr kumimoji="1"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  <a:endParaRPr kumimoji="1"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  <a:endParaRPr kumimoji="1" lang="zh-TW" altLang="en-US" dirty="0"/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53065</TotalTime>
  <Words>6466</Words>
  <Application>Microsoft Macintosh PowerPoint</Application>
  <PresentationFormat>自訂</PresentationFormat>
  <Paragraphs>1293</Paragraphs>
  <Slides>62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74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203</cp:revision>
  <dcterms:created xsi:type="dcterms:W3CDTF">2021-12-08T18:46:18Z</dcterms:created>
  <dcterms:modified xsi:type="dcterms:W3CDTF">2022-08-03T06:18:26Z</dcterms:modified>
</cp:coreProperties>
</file>